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168AE"/>
    <a:srgbClr val="058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8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08" y="5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5E015D-2002-E842-9EB8-30A0FFC1C0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E1EAAFA-4137-BE4C-BE06-86CCE20639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769B1E-0B8C-BC45-B5F5-DBA5293A8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BA20-0D20-46EC-93CA-287FDBBEE2B1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242064-B0CE-A346-A658-A95F1F394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9D2347-9CCD-4C41-A244-4FDF21AC7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858-8839-4CA6-B2DC-ED847E6D7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8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63"/>
    </mc:Choice>
    <mc:Fallback xmlns="">
      <p:transition advTm="3063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8792ED-69C0-2646-B51A-5D1DAD4A4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1BF8DAF-DBBB-1D42-AB50-FD47630D49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D62CC2-1BB0-EF43-BFD5-03CED110E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BA20-0D20-46EC-93CA-287FDBBEE2B1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140B8A-D426-024C-8C63-DAC668C9A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EA7898-AAC6-5843-938D-AED7747FD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858-8839-4CA6-B2DC-ED847E6D7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24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63"/>
    </mc:Choice>
    <mc:Fallback xmlns="">
      <p:transition advTm="3063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A179C83-E40E-AC44-8E28-E958091BCC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569155"/>
            <a:ext cx="2628900" cy="460780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5C5DF4A-C629-B845-B3CF-40D873AC80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69155"/>
            <a:ext cx="7734300" cy="46078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45CD06-4117-7145-B7E6-5903FCD93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BA20-0D20-46EC-93CA-287FDBBEE2B1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42B3C5-8AB0-0444-A373-0C4B5904F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32ADF3-3BFB-6D4A-9300-ED9BD7506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858-8839-4CA6-B2DC-ED847E6D7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267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63"/>
    </mc:Choice>
    <mc:Fallback xmlns="">
      <p:transition advTm="3063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12226E-0E21-5242-ABCA-336414536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6163C1-4C49-F846-BF36-1FE12CEC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0BD8D2-FCDE-CB4E-B855-BACDA0D2D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BA20-0D20-46EC-93CA-287FDBBEE2B1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D41859-61EB-8A49-89E9-99BBA854B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A1024E-6C5D-7149-B72F-CA4F63BD3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858-8839-4CA6-B2DC-ED847E6D7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947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63"/>
    </mc:Choice>
    <mc:Fallback xmlns="">
      <p:transition advTm="3063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6D10BD-38DE-1D44-841D-D9FFD1D69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DD2A852-24B1-F54D-944B-0A4D0FF41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BEB37D-5D00-1D45-81B3-C2203BBC7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BA20-0D20-46EC-93CA-287FDBBEE2B1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580548-CC01-1A40-8EDF-FF05DED01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5B6FBE-F299-6A4A-9E48-D37F72022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858-8839-4CA6-B2DC-ED847E6D7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23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63"/>
    </mc:Choice>
    <mc:Fallback xmlns="">
      <p:transition advTm="3063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3EE26E-571D-F84C-9B7F-10BA53582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C64522-CC6F-2841-9F1B-96E6C33F52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67503"/>
            <a:ext cx="5181600" cy="37094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6521021-C7D6-034D-A55D-02E16E7DB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67503"/>
            <a:ext cx="5181600" cy="370946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FCC348-3A14-8947-9B2E-22D248793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BA20-0D20-46EC-93CA-287FDBBEE2B1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65E490-02B7-B647-A8D7-63FEB5A0E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7D97A1-087C-C144-9278-D80B52BDE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858-8839-4CA6-B2DC-ED847E6D7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673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63"/>
    </mc:Choice>
    <mc:Fallback xmlns="">
      <p:transition advTm="3063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9B50EE-B059-2541-BD27-74A49EB60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8222"/>
            <a:ext cx="10515600" cy="91289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B48A37-7AB3-264E-8AC8-3B4D4A407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5189" y="229446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091188-6275-1240-AF7C-6BA64D929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285067"/>
            <a:ext cx="5157787" cy="290459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93E2178-0804-1645-9F22-A5C8EA7862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601" y="229446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E71ED7A-AE09-804E-A431-2968A18FCF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285065"/>
            <a:ext cx="5183188" cy="290459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44FA709-A6C4-1746-99E4-E73E69714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BA20-0D20-46EC-93CA-287FDBBEE2B1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A61E043-E059-8946-A22F-8BA8A5A7C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04A6663-6227-4148-A21D-98F3F1F3E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858-8839-4CA6-B2DC-ED847E6D7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771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63"/>
    </mc:Choice>
    <mc:Fallback xmlns="">
      <p:transition advTm="3063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BE6788-EEA2-DB4E-854D-81E6F547F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0BFBDAE-D682-4844-9FA1-565B16542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BA20-0D20-46EC-93CA-287FDBBEE2B1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8069E25-4382-6649-A4BB-B1F8BAA48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9607570-ECB7-CA45-B4E3-847974C38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858-8839-4CA6-B2DC-ED847E6D7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18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63"/>
    </mc:Choice>
    <mc:Fallback xmlns="">
      <p:transition advTm="3063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4D566E6-11DF-B34A-AE2F-D425B6329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BA20-0D20-46EC-93CA-287FDBBEE2B1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58C717C-D325-4845-9097-8D45608A4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38C166E-913C-4341-922D-CD7137DD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858-8839-4CA6-B2DC-ED847E6D7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06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63"/>
    </mc:Choice>
    <mc:Fallback xmlns="">
      <p:transition advTm="3063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D11EE3-3608-EE49-BE2A-75F0509D5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88532"/>
            <a:ext cx="3932237" cy="66886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4F468C-D283-8148-9B80-4378B51FD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88532"/>
            <a:ext cx="6172200" cy="44725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322AB0E-6168-1D43-A245-C6715C928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9BCAC6-4D97-D545-BF2C-9D84B7C9F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BA20-0D20-46EC-93CA-287FDBBEE2B1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C6A678-4237-A444-BC3B-55F373D46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88339D2-1E85-9D4C-9DFB-52CE8F0E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858-8839-4CA6-B2DC-ED847E6D7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98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63"/>
    </mc:Choice>
    <mc:Fallback xmlns="">
      <p:transition advTm="3063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7C285C-3ACE-0540-A82E-F224430F8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648178"/>
            <a:ext cx="3932237" cy="40922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DC8BBD5-8544-2A46-86A8-8B44428785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648178"/>
            <a:ext cx="6172200" cy="421287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52142F8-8BD1-E341-9C90-9BFDB8054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35200"/>
            <a:ext cx="3932237" cy="36337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69DB55-47E1-1E41-8336-B7DC850C6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BA20-0D20-46EC-93CA-287FDBBEE2B1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A53FAC-A37F-9443-A249-56A19764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80C176-A1D5-6F45-A79E-9D30A7DF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0858-8839-4CA6-B2DC-ED847E6D7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11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63"/>
    </mc:Choice>
    <mc:Fallback xmlns="">
      <p:transition advTm="3063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522564-1ED9-2049-A347-FD8F0B2B3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6933"/>
            <a:ext cx="10515600" cy="10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31DF59-CDF2-4349-9E85-9C547B537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407708"/>
            <a:ext cx="10515600" cy="37094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4B710E-BE11-A341-94CB-ED12C27C2D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BBA20-0D20-46EC-93CA-287FDBBEE2B1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22A91C-98E8-DB4D-BCE3-FBCB7EA4F6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B03481-21C0-664C-91BF-9878E6ACA5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20858-8839-4CA6-B2DC-ED847E6D7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994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p14:dur="0" advTm="3063"/>
    </mc:Choice>
    <mc:Fallback xmlns="">
      <p:transition advTm="3063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168A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7FBF866-AE00-7644-976B-50EAC5079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0978" y="1600199"/>
            <a:ext cx="8207022" cy="1909763"/>
          </a:xfrm>
        </p:spPr>
        <p:txBody>
          <a:bodyPr/>
          <a:lstStyle/>
          <a:p>
            <a:pPr algn="l"/>
            <a:endParaRPr lang="ru-RU" b="1" dirty="0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8B44486A-993B-6F48-8FE7-A802BC8C0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0976" y="3602038"/>
            <a:ext cx="8207023" cy="1655762"/>
          </a:xfrm>
        </p:spPr>
        <p:txBody>
          <a:bodyPr/>
          <a:lstStyle/>
          <a:p>
            <a:pPr algn="l"/>
            <a:endParaRPr lang="ru-RU" dirty="0">
              <a:solidFill>
                <a:srgbClr val="0168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889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63"/>
    </mc:Choice>
    <mc:Fallback xmlns="">
      <p:transition advTm="306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07505CB-E196-344D-8F76-E7155964E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/>
          </a:p>
        </p:txBody>
      </p:sp>
    </p:spTree>
    <p:extLst>
      <p:ext uri="{BB962C8B-B14F-4D97-AF65-F5344CB8AC3E}">
        <p14:creationId xmlns:p14="http://schemas.microsoft.com/office/powerpoint/2010/main" val="4258116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63"/>
    </mc:Choice>
    <mc:Fallback xmlns="">
      <p:transition advTm="3063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1162</TotalTime>
  <Words>0</Words>
  <Application>Microsoft Macintosh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Microsoft Office User</cp:lastModifiedBy>
  <cp:revision>52</cp:revision>
  <dcterms:created xsi:type="dcterms:W3CDTF">2020-05-12T15:05:06Z</dcterms:created>
  <dcterms:modified xsi:type="dcterms:W3CDTF">2026-03-25T10:30:11Z</dcterms:modified>
</cp:coreProperties>
</file>