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74"/>
  </p:normalViewPr>
  <p:slideViewPr>
    <p:cSldViewPr snapToGrid="0" snapToObjects="1">
      <p:cViewPr varScale="1">
        <p:scale>
          <a:sx n="104" d="100"/>
          <a:sy n="104" d="100"/>
        </p:scale>
        <p:origin x="232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9C96CF-B3F2-7142-A183-2B24BAE734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15B5FFF-1E39-5B41-A154-4493AB26BA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3D44C91-7ED9-3B4C-8E3E-CCEFD49A4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017B-F8C5-8447-823C-781FB93A4302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EEE292-814C-AD4D-9555-4E32BDC5B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1FD9D4-198D-1C48-8460-BE0AFAC37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F2445-1F01-7F47-9E2E-2C9631BF31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279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07FF18-3D17-5341-902E-5A94C8A57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4A662A1-5065-8C4E-AB5B-CDC2B4AF7C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8395A8-4C55-8C4D-AEAF-20C4CF1D4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017B-F8C5-8447-823C-781FB93A4302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B21A64-D02A-F945-AF58-8EA36AE01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1EBDD8A-7912-C042-A7BB-FF362933E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F2445-1F01-7F47-9E2E-2C9631BF31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029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0753C7B-F8EC-4A49-BD94-BB41FC6220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0E2D832-976C-7D44-864B-1785E9914A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C5E00D-995E-C44B-BAEA-C38824ABB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017B-F8C5-8447-823C-781FB93A4302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5AE7AC7-E2A2-4541-9D5C-D4965F218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9E71A27-DF6E-3E40-98E6-109A5C394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F2445-1F01-7F47-9E2E-2C9631BF31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2020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FA7FE9-33AD-7D40-BE64-BACB7FE24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FCDB6-D7EA-264F-BE63-679F01880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9D7691F-0B1F-F14F-9E23-3DEA7735F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017B-F8C5-8447-823C-781FB93A4302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38DFB6-E5A4-E04B-A46A-DA0041C29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CE7C60-3F43-CC4B-8FAC-71AC131A3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F2445-1F01-7F47-9E2E-2C9631BF31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0397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FE4520-9FCC-2541-A65C-AE1A52D7F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50D1F1-8220-F241-B6CD-530A8A68F8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86848C-A476-3445-9CBB-D05B05A34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017B-F8C5-8447-823C-781FB93A4302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5F7FD77-6806-5F44-B623-E600340F4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A0F827D-DF36-9543-8FB0-565159CA1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F2445-1F01-7F47-9E2E-2C9631BF31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9964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B730E0-DC3E-6E48-AAB5-03D384908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1BBED0-1F2C-4247-92E6-F9E1EB2C93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AC6EABC-3B51-1C4A-B4DD-238B2FAD25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C6253DC-143F-0349-B715-3C322D320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017B-F8C5-8447-823C-781FB93A4302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48CE62C-AA9C-AB45-876A-0AB73B825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A881CF3-77E4-DD49-8965-6C7DCB224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F2445-1F01-7F47-9E2E-2C9631BF31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490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0D03D9-72DF-234F-9345-B29B4A618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A1FAB4E-5ADA-AC49-85FF-96C7BBB505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A9761F1-F5E5-1F42-83A6-FE920F13C8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C4C8161-36B3-9548-A607-45A8EF3026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2481D8B-B5CC-F543-8015-7393D755D2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D07E9E3-047F-1849-8B6C-72841A02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017B-F8C5-8447-823C-781FB93A4302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659F74C-CFBC-7640-A05A-48804C771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558D4C6-450A-004A-AFDC-1922CE0F5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F2445-1F01-7F47-9E2E-2C9631BF31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31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A17E79-796B-6745-8E6C-4465D5781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782BA42-3785-0A4C-9E1F-35F9079B5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017B-F8C5-8447-823C-781FB93A4302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566106-E8C3-FF46-9D34-ADC23447E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697E614-14D1-454E-BFB5-F628193BC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F2445-1F01-7F47-9E2E-2C9631BF31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5960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A948424-94C4-6D46-8C00-1FB92DF7C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017B-F8C5-8447-823C-781FB93A4302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554B851-77E4-6B4E-8872-F39CF2C94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E64A597-CD90-D240-B6A1-E42ED6B34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F2445-1F01-7F47-9E2E-2C9631BF31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1879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DC76B1-42B1-A042-AF16-D4F17DAFF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B62948-1A27-0D45-9159-CBDA9EF2CE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2D234EE-5607-1441-81B4-2CA35051F2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E0268AB-D5EF-9D4E-948B-9A724A840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017B-F8C5-8447-823C-781FB93A4302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715B0F9-E181-EF46-AD12-2BFC7A011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89AB3E1-4B9C-6E45-8A42-E4031133A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F2445-1F01-7F47-9E2E-2C9631BF31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096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6368F9-9179-A043-8305-70CA8DE1C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10EAB86-7C07-6C4D-8EFC-DAC35D92CA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FA83A8E-369A-7049-9427-115439697F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DFADC61-7D36-024A-A040-F662739BA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017B-F8C5-8447-823C-781FB93A4302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356EC5-166A-CE4C-930B-9D7FD53E8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C7F2585-B4BE-E143-8C60-FA0360501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F2445-1F01-7F47-9E2E-2C9631BF31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381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76999A-1B6D-6042-840A-EFFC25124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95BF0D6-F272-474B-922B-F1EED6B31F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A0F2FA0-E0D0-EA4C-912D-42F4500E3B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F017B-F8C5-8447-823C-781FB93A4302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7174DB4-495C-DE46-A84B-38CC1F9CB8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A725D0-C447-ED40-8639-04EDBE43CB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F2445-1F01-7F47-9E2E-2C9631BF31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6493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3470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82932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Microsoft Office User</cp:lastModifiedBy>
  <cp:revision>1</cp:revision>
  <dcterms:created xsi:type="dcterms:W3CDTF">2025-11-12T08:59:19Z</dcterms:created>
  <dcterms:modified xsi:type="dcterms:W3CDTF">2025-11-12T09:00:29Z</dcterms:modified>
</cp:coreProperties>
</file>